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95" r:id="rId2"/>
    <p:sldId id="296" r:id="rId3"/>
    <p:sldId id="257" r:id="rId4"/>
    <p:sldId id="258" r:id="rId5"/>
    <p:sldId id="259" r:id="rId6"/>
    <p:sldId id="260" r:id="rId7"/>
    <p:sldId id="261" r:id="rId8"/>
    <p:sldId id="262" r:id="rId9"/>
    <p:sldId id="267" r:id="rId10"/>
    <p:sldId id="268" r:id="rId11"/>
    <p:sldId id="263" r:id="rId12"/>
    <p:sldId id="264" r:id="rId13"/>
    <p:sldId id="265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785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137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785730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89693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036099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 dirty="0"/>
              <a:t>Cliquez pour modifier les styles du texte </a:t>
            </a:r>
            <a:r>
              <a:rPr lang="fr-FR"/>
              <a:t>du masque</a:t>
            </a:r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116811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10020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 / beauco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800"/>
            </a:lvl1pPr>
            <a:lvl2pPr marL="457200" indent="0">
              <a:buNone/>
              <a:defRPr/>
            </a:lvl2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40280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663534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marL="0" indent="0" algn="ctr">
              <a:buNone/>
              <a:defRPr sz="6000"/>
            </a:lvl1pPr>
          </a:lstStyle>
          <a:p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00108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73961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30844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57377"/>
            <a:ext cx="3868340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57377"/>
            <a:ext cx="3887391" cy="4332286"/>
          </a:xfrm>
        </p:spPr>
        <p:txBody>
          <a:bodyPr>
            <a:normAutofit/>
          </a:bodyPr>
          <a:lstStyle>
            <a:lvl1pPr>
              <a:defRPr sz="2800"/>
            </a:lvl1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882683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A6E2E5-8F65-4757-A689-3EF96C937AF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21041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156" y="357033"/>
            <a:ext cx="8432194" cy="576983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571500" marR="0" lvl="0" indent="-57150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dirty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5309" y="1322773"/>
            <a:ext cx="8320041" cy="48541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0"/>
            <a:endParaRPr lang="fr-FR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219436-D0A7-4E06-916E-1C73B6BE4C46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24908" y="6492875"/>
            <a:ext cx="7190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A6E2E5-8F65-4757-A689-3EF96C937AFA}" type="slidenum">
              <a:rPr lang="fr-FR" smtClean="0"/>
              <a:t>‹N°›</a:t>
            </a:fld>
            <a:endParaRPr lang="fr-FR" dirty="0"/>
          </a:p>
        </p:txBody>
      </p:sp>
      <p:cxnSp>
        <p:nvCxnSpPr>
          <p:cNvPr id="8" name="Connecteur droit 7">
            <a:extLst>
              <a:ext uri="{FF2B5EF4-FFF2-40B4-BE49-F238E27FC236}">
                <a16:creationId xmlns:a16="http://schemas.microsoft.com/office/drawing/2014/main" id="{BE40B670-9BA5-640D-7016-51B818462684}"/>
              </a:ext>
            </a:extLst>
          </p:cNvPr>
          <p:cNvCxnSpPr>
            <a:cxnSpLocks/>
          </p:cNvCxnSpPr>
          <p:nvPr userDrawn="1"/>
        </p:nvCxnSpPr>
        <p:spPr>
          <a:xfrm flipV="1">
            <a:off x="0" y="0"/>
            <a:ext cx="0" cy="6858000"/>
          </a:xfrm>
          <a:prstGeom prst="line">
            <a:avLst/>
          </a:prstGeom>
          <a:ln w="76200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>
            <a:extLst>
              <a:ext uri="{FF2B5EF4-FFF2-40B4-BE49-F238E27FC236}">
                <a16:creationId xmlns:a16="http://schemas.microsoft.com/office/drawing/2014/main" id="{B2F1319C-A0F4-E41E-9295-8DBE81E1FDBF}"/>
              </a:ext>
            </a:extLst>
          </p:cNvPr>
          <p:cNvSpPr/>
          <p:nvPr userDrawn="1"/>
        </p:nvSpPr>
        <p:spPr>
          <a:xfrm>
            <a:off x="7934345" y="0"/>
            <a:ext cx="1210281" cy="324592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l"/>
            <a:r>
              <a:rPr lang="fr-FR" dirty="0"/>
              <a:t>Séance 50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EDA4F8-ECB0-C915-27F7-77DA4B6048DF}"/>
              </a:ext>
            </a:extLst>
          </p:cNvPr>
          <p:cNvSpPr/>
          <p:nvPr userDrawn="1"/>
        </p:nvSpPr>
        <p:spPr>
          <a:xfrm>
            <a:off x="39233" y="0"/>
            <a:ext cx="7849941" cy="324592"/>
          </a:xfrm>
          <a:prstGeom prst="rect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1" name="Image 10">
            <a:extLst>
              <a:ext uri="{FF2B5EF4-FFF2-40B4-BE49-F238E27FC236}">
                <a16:creationId xmlns:a16="http://schemas.microsoft.com/office/drawing/2014/main" id="{3757B136-7A8B-DA07-9461-2095C08F6395}"/>
              </a:ext>
            </a:extLst>
          </p:cNvPr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33" y="6497999"/>
            <a:ext cx="519622" cy="36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82472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2" r:id="rId2"/>
    <p:sldLayoutId id="2147483672" r:id="rId3"/>
    <p:sldLayoutId id="2147483667" r:id="rId4"/>
    <p:sldLayoutId id="2147483661" r:id="rId5"/>
    <p:sldLayoutId id="2147483663" r:id="rId6"/>
    <p:sldLayoutId id="2147483664" r:id="rId7"/>
    <p:sldLayoutId id="2147483665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marL="571500" indent="-571500" algn="l" defTabSz="914400" rtl="0" eaLnBrk="1" latinLnBrk="0" hangingPunct="1">
        <a:lnSpc>
          <a:spcPct val="90000"/>
        </a:lnSpc>
        <a:spcBef>
          <a:spcPct val="0"/>
        </a:spcBef>
        <a:buFont typeface="Wingdings 3" panose="05040102010807070707" pitchFamily="18" charset="2"/>
        <a:buChar char="u"/>
        <a:defRPr sz="36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e 9">
            <a:extLst>
              <a:ext uri="{FF2B5EF4-FFF2-40B4-BE49-F238E27FC236}">
                <a16:creationId xmlns:a16="http://schemas.microsoft.com/office/drawing/2014/main" id="{29401DEB-66B0-FE18-E0EC-F0E27F15FC8A}"/>
              </a:ext>
            </a:extLst>
          </p:cNvPr>
          <p:cNvGrpSpPr/>
          <p:nvPr/>
        </p:nvGrpSpPr>
        <p:grpSpPr>
          <a:xfrm>
            <a:off x="0" y="330200"/>
            <a:ext cx="9144000" cy="6527800"/>
            <a:chOff x="0" y="330200"/>
            <a:chExt cx="9144000" cy="6527800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89115E1C-7E29-D99C-02D0-1E796BF4E950}"/>
                </a:ext>
              </a:extLst>
            </p:cNvPr>
            <p:cNvSpPr/>
            <p:nvPr/>
          </p:nvSpPr>
          <p:spPr>
            <a:xfrm>
              <a:off x="0" y="330200"/>
              <a:ext cx="9144000" cy="6527800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  <p:sp>
          <p:nvSpPr>
            <p:cNvPr id="5" name="ZoneTexte 4">
              <a:extLst>
                <a:ext uri="{FF2B5EF4-FFF2-40B4-BE49-F238E27FC236}">
                  <a16:creationId xmlns:a16="http://schemas.microsoft.com/office/drawing/2014/main" id="{84C71236-5451-9B6D-E902-37AF0E8AE23D}"/>
                </a:ext>
              </a:extLst>
            </p:cNvPr>
            <p:cNvSpPr txBox="1"/>
            <p:nvPr/>
          </p:nvSpPr>
          <p:spPr>
            <a:xfrm>
              <a:off x="2063750" y="3009900"/>
              <a:ext cx="5016500" cy="249299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fr-FR" sz="2800" b="1" dirty="0">
                <a:solidFill>
                  <a:schemeClr val="bg1"/>
                </a:solidFill>
              </a:endParaRP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fais un complément avec la monnaie.</a:t>
              </a:r>
            </a:p>
            <a:p>
              <a:pPr marL="457200" indent="-457200">
                <a:buFont typeface="Wingdings" panose="05000000000000000000" pitchFamily="2" charset="2"/>
                <a:buChar char="è"/>
              </a:pPr>
              <a:r>
                <a:rPr lang="fr-FR" sz="3200" b="1" dirty="0">
                  <a:solidFill>
                    <a:schemeClr val="bg1"/>
                  </a:solidFill>
                </a:rPr>
                <a:t>Je comprends le sens de la soustraction. </a:t>
              </a:r>
            </a:p>
          </p:txBody>
        </p:sp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84863790-4802-27C4-32E9-216F3C40ECC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54425" y="571176"/>
              <a:ext cx="1835150" cy="126616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69815940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4/6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B1ED2724-AD7F-857C-09E5-15086BDB484E}"/>
              </a:ext>
            </a:extLst>
          </p:cNvPr>
          <p:cNvSpPr/>
          <p:nvPr/>
        </p:nvSpPr>
        <p:spPr>
          <a:xfrm>
            <a:off x="490664" y="1467154"/>
            <a:ext cx="6769117" cy="47713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D74A8F8-A50B-28E0-709F-8ABC28DB37E1}"/>
              </a:ext>
            </a:extLst>
          </p:cNvPr>
          <p:cNvSpPr txBox="1"/>
          <p:nvPr/>
        </p:nvSpPr>
        <p:spPr>
          <a:xfrm>
            <a:off x="6690327" y="3177089"/>
            <a:ext cx="1650110" cy="120032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10€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57CF4C2-06A8-F6AE-0BC0-B25D670770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7" t="8881" r="12562" b="3551"/>
          <a:stretch/>
        </p:blipFill>
        <p:spPr>
          <a:xfrm>
            <a:off x="4440993" y="2084229"/>
            <a:ext cx="1080000" cy="1145380"/>
          </a:xfrm>
          <a:prstGeom prst="rect">
            <a:avLst/>
          </a:prstGeom>
          <a:ln w="28575">
            <a:noFill/>
          </a:ln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D4FF39F-F3D8-4864-7145-B8FB8DED440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253" y="4312143"/>
            <a:ext cx="1080000" cy="1078703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CD1C9C7-5164-924D-43DE-3A80FC036E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862" y="1774215"/>
            <a:ext cx="3207391" cy="161872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2D3E6A70-ABDD-3C5E-115E-4A9AB8293B8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7" t="8881" r="12562" b="3551"/>
          <a:stretch/>
        </p:blipFill>
        <p:spPr>
          <a:xfrm>
            <a:off x="5662733" y="2084229"/>
            <a:ext cx="1080000" cy="1145380"/>
          </a:xfrm>
          <a:prstGeom prst="rect">
            <a:avLst/>
          </a:prstGeom>
          <a:ln w="28575">
            <a:noFill/>
          </a:ln>
        </p:spPr>
      </p:pic>
    </p:spTree>
    <p:extLst>
      <p:ext uri="{BB962C8B-B14F-4D97-AF65-F5344CB8AC3E}">
        <p14:creationId xmlns:p14="http://schemas.microsoft.com/office/powerpoint/2010/main" val="41276567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56" y="357033"/>
            <a:ext cx="8771878" cy="973003"/>
          </a:xfrm>
        </p:spPr>
        <p:txBody>
          <a:bodyPr/>
          <a:lstStyle/>
          <a:p>
            <a:r>
              <a:rPr lang="fr-FR" dirty="0"/>
              <a:t>Dessine la monnaie manquante pour faire la somme demandée.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5/6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BD66B5DF-D42C-9C5C-28DF-80552EB3F71E}"/>
              </a:ext>
            </a:extLst>
          </p:cNvPr>
          <p:cNvSpPr/>
          <p:nvPr/>
        </p:nvSpPr>
        <p:spPr>
          <a:xfrm>
            <a:off x="490664" y="1467154"/>
            <a:ext cx="6769117" cy="47713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495D92C-F5E4-8052-9F97-88BD9AE9ADFD}"/>
              </a:ext>
            </a:extLst>
          </p:cNvPr>
          <p:cNvSpPr txBox="1"/>
          <p:nvPr/>
        </p:nvSpPr>
        <p:spPr>
          <a:xfrm>
            <a:off x="6690327" y="3177089"/>
            <a:ext cx="1650110" cy="120032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10€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A34FC9D-EC7B-FA01-8998-7A77124526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7" t="8881" r="12562" b="3551"/>
          <a:stretch/>
        </p:blipFill>
        <p:spPr>
          <a:xfrm>
            <a:off x="2007225" y="2258973"/>
            <a:ext cx="1080000" cy="1145380"/>
          </a:xfrm>
          <a:prstGeom prst="rect">
            <a:avLst/>
          </a:prstGeom>
          <a:ln w="28575">
            <a:noFill/>
          </a:ln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86389F94-E7B1-7106-3C27-80FAC3A156F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7" t="8881" r="12562" b="3551"/>
          <a:stretch/>
        </p:blipFill>
        <p:spPr>
          <a:xfrm>
            <a:off x="3547565" y="2283620"/>
            <a:ext cx="1080000" cy="1145380"/>
          </a:xfrm>
          <a:prstGeom prst="rect">
            <a:avLst/>
          </a:prstGeom>
          <a:ln w="28575">
            <a:noFill/>
          </a:ln>
        </p:spPr>
      </p:pic>
    </p:spTree>
    <p:extLst>
      <p:ext uri="{BB962C8B-B14F-4D97-AF65-F5344CB8AC3E}">
        <p14:creationId xmlns:p14="http://schemas.microsoft.com/office/powerpoint/2010/main" val="3863483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5/6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B1ED2724-AD7F-857C-09E5-15086BDB484E}"/>
              </a:ext>
            </a:extLst>
          </p:cNvPr>
          <p:cNvSpPr/>
          <p:nvPr/>
        </p:nvSpPr>
        <p:spPr>
          <a:xfrm>
            <a:off x="490664" y="1467154"/>
            <a:ext cx="6769117" cy="47713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D74A8F8-A50B-28E0-709F-8ABC28DB37E1}"/>
              </a:ext>
            </a:extLst>
          </p:cNvPr>
          <p:cNvSpPr txBox="1"/>
          <p:nvPr/>
        </p:nvSpPr>
        <p:spPr>
          <a:xfrm>
            <a:off x="6690327" y="3177089"/>
            <a:ext cx="1650110" cy="120032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10€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6153883B-9178-4496-3067-080C8A75A9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498" y="4135179"/>
            <a:ext cx="3207391" cy="161872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C509769B-8ECA-7CC3-0F1B-C6DF6B0AE11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7" t="8881" r="12562" b="3551"/>
          <a:stretch/>
        </p:blipFill>
        <p:spPr>
          <a:xfrm>
            <a:off x="2007225" y="2258973"/>
            <a:ext cx="1080000" cy="1145380"/>
          </a:xfrm>
          <a:prstGeom prst="rect">
            <a:avLst/>
          </a:prstGeom>
          <a:ln w="28575">
            <a:noFill/>
          </a:ln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457CF4C2-06A8-F6AE-0BC0-B25D6707702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7" t="8881" r="12562" b="3551"/>
          <a:stretch/>
        </p:blipFill>
        <p:spPr>
          <a:xfrm>
            <a:off x="3547565" y="2283620"/>
            <a:ext cx="1080000" cy="1145380"/>
          </a:xfrm>
          <a:prstGeom prst="rect">
            <a:avLst/>
          </a:prstGeom>
          <a:ln w="28575">
            <a:noFill/>
          </a:ln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D4FF39F-F3D8-4864-7145-B8FB8DED440E}"/>
              </a:ext>
            </a:extLst>
          </p:cNvPr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4962" y="4405191"/>
            <a:ext cx="1080000" cy="1078703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3366949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56" y="357033"/>
            <a:ext cx="8771878" cy="973003"/>
          </a:xfrm>
        </p:spPr>
        <p:txBody>
          <a:bodyPr/>
          <a:lstStyle/>
          <a:p>
            <a:r>
              <a:rPr lang="fr-FR" dirty="0"/>
              <a:t>Dessine la monnaie manquante pour faire la somme demandée.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6/6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BD66B5DF-D42C-9C5C-28DF-80552EB3F71E}"/>
              </a:ext>
            </a:extLst>
          </p:cNvPr>
          <p:cNvSpPr/>
          <p:nvPr/>
        </p:nvSpPr>
        <p:spPr>
          <a:xfrm>
            <a:off x="490664" y="1467154"/>
            <a:ext cx="6769117" cy="47713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495D92C-F5E4-8052-9F97-88BD9AE9ADFD}"/>
              </a:ext>
            </a:extLst>
          </p:cNvPr>
          <p:cNvSpPr txBox="1"/>
          <p:nvPr/>
        </p:nvSpPr>
        <p:spPr>
          <a:xfrm>
            <a:off x="6690327" y="3177089"/>
            <a:ext cx="1650110" cy="120032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10€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91AD7BC-BFCF-4921-8E47-D7344EA2BE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7" t="8881" r="12562" b="3551"/>
          <a:stretch/>
        </p:blipFill>
        <p:spPr>
          <a:xfrm>
            <a:off x="4440993" y="2084229"/>
            <a:ext cx="1080000" cy="1145380"/>
          </a:xfrm>
          <a:prstGeom prst="rect">
            <a:avLst/>
          </a:prstGeom>
          <a:ln w="28575">
            <a:noFill/>
          </a:ln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CFEEE8B-96D9-47A5-BCFA-F4046B492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862" y="1774215"/>
            <a:ext cx="3207391" cy="161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02290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/>
              <a:t>6/6</a:t>
            </a:r>
            <a:endParaRPr lang="fr-FR" dirty="0"/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B1ED2724-AD7F-857C-09E5-15086BDB484E}"/>
              </a:ext>
            </a:extLst>
          </p:cNvPr>
          <p:cNvSpPr/>
          <p:nvPr/>
        </p:nvSpPr>
        <p:spPr>
          <a:xfrm>
            <a:off x="490664" y="1467154"/>
            <a:ext cx="6769117" cy="47713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D74A8F8-A50B-28E0-709F-8ABC28DB37E1}"/>
              </a:ext>
            </a:extLst>
          </p:cNvPr>
          <p:cNvSpPr txBox="1"/>
          <p:nvPr/>
        </p:nvSpPr>
        <p:spPr>
          <a:xfrm>
            <a:off x="6690327" y="3177089"/>
            <a:ext cx="1650110" cy="120032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10€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57CF4C2-06A8-F6AE-0BC0-B25D6707702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7" t="8881" r="12562" b="3551"/>
          <a:stretch/>
        </p:blipFill>
        <p:spPr>
          <a:xfrm>
            <a:off x="4440993" y="2084229"/>
            <a:ext cx="1080000" cy="1145380"/>
          </a:xfrm>
          <a:prstGeom prst="rect">
            <a:avLst/>
          </a:prstGeom>
          <a:ln w="28575">
            <a:noFill/>
          </a:ln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FD4FF39F-F3D8-4864-7145-B8FB8DED440E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32000" y="4010019"/>
            <a:ext cx="1080000" cy="1078703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6CD1C9C7-5164-924D-43DE-3A80FC036E0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862" y="1774215"/>
            <a:ext cx="3207391" cy="1618729"/>
          </a:xfrm>
          <a:prstGeom prst="rect">
            <a:avLst/>
          </a:prstGeom>
        </p:spPr>
      </p:pic>
      <p:pic>
        <p:nvPicPr>
          <p:cNvPr id="10" name="Image 9">
            <a:extLst>
              <a:ext uri="{FF2B5EF4-FFF2-40B4-BE49-F238E27FC236}">
                <a16:creationId xmlns:a16="http://schemas.microsoft.com/office/drawing/2014/main" id="{23697E4B-ED13-A0B7-54FA-3DF36466781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7" t="8881" r="12562" b="3551"/>
          <a:stretch/>
        </p:blipFill>
        <p:spPr>
          <a:xfrm>
            <a:off x="2470885" y="3977867"/>
            <a:ext cx="1080000" cy="114538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4174769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D5B20790-6E0A-8984-E940-71C6E0B9DCD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467" y="818785"/>
            <a:ext cx="9069066" cy="5220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83526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56" y="357033"/>
            <a:ext cx="8771878" cy="973003"/>
          </a:xfrm>
        </p:spPr>
        <p:txBody>
          <a:bodyPr/>
          <a:lstStyle/>
          <a:p>
            <a:r>
              <a:rPr lang="fr-FR" dirty="0"/>
              <a:t>Dessine la monnaie manquante pour faire la somme demandée.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1/6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57FAA05-4E8A-BCF5-9A63-B672BA46AB5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613" y="1973295"/>
            <a:ext cx="1802165" cy="1800000"/>
          </a:xfrm>
          <a:prstGeom prst="rect">
            <a:avLst/>
          </a:prstGeom>
        </p:spPr>
      </p:pic>
      <p:pic>
        <p:nvPicPr>
          <p:cNvPr id="7" name="Image 6">
            <a:extLst>
              <a:ext uri="{FF2B5EF4-FFF2-40B4-BE49-F238E27FC236}">
                <a16:creationId xmlns:a16="http://schemas.microsoft.com/office/drawing/2014/main" id="{DC40041B-9F34-BA6B-A4C7-4AF45E81D503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917" y="1773539"/>
            <a:ext cx="1802165" cy="1800000"/>
          </a:xfrm>
          <a:prstGeom prst="rect">
            <a:avLst/>
          </a:prstGeom>
        </p:spPr>
      </p:pic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BD66B5DF-D42C-9C5C-28DF-80552EB3F71E}"/>
              </a:ext>
            </a:extLst>
          </p:cNvPr>
          <p:cNvSpPr/>
          <p:nvPr/>
        </p:nvSpPr>
        <p:spPr>
          <a:xfrm>
            <a:off x="490664" y="1467154"/>
            <a:ext cx="6769117" cy="47713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495D92C-F5E4-8052-9F97-88BD9AE9ADFD}"/>
              </a:ext>
            </a:extLst>
          </p:cNvPr>
          <p:cNvSpPr txBox="1"/>
          <p:nvPr/>
        </p:nvSpPr>
        <p:spPr>
          <a:xfrm>
            <a:off x="7042628" y="3173130"/>
            <a:ext cx="1264204" cy="120032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5€</a:t>
            </a:r>
          </a:p>
        </p:txBody>
      </p:sp>
    </p:spTree>
    <p:extLst>
      <p:ext uri="{BB962C8B-B14F-4D97-AF65-F5344CB8AC3E}">
        <p14:creationId xmlns:p14="http://schemas.microsoft.com/office/powerpoint/2010/main" val="1657076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1/6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3F0A1E7-5034-2AED-D3A0-D7572F40D5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7" t="8881" r="12562" b="3551"/>
          <a:stretch/>
        </p:blipFill>
        <p:spPr>
          <a:xfrm>
            <a:off x="2125652" y="4033899"/>
            <a:ext cx="1833034" cy="194400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pic>
        <p:nvPicPr>
          <p:cNvPr id="9" name="Image 8">
            <a:extLst>
              <a:ext uri="{FF2B5EF4-FFF2-40B4-BE49-F238E27FC236}">
                <a16:creationId xmlns:a16="http://schemas.microsoft.com/office/drawing/2014/main" id="{CEA509F2-6713-E7B3-9C0B-1A010D16B46F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5613" y="1973295"/>
            <a:ext cx="1802165" cy="1800000"/>
          </a:xfrm>
          <a:prstGeom prst="rect">
            <a:avLst/>
          </a:prstGeom>
        </p:spPr>
      </p:pic>
      <p:pic>
        <p:nvPicPr>
          <p:cNvPr id="13" name="Image 12">
            <a:extLst>
              <a:ext uri="{FF2B5EF4-FFF2-40B4-BE49-F238E27FC236}">
                <a16:creationId xmlns:a16="http://schemas.microsoft.com/office/drawing/2014/main" id="{A69EE496-F91B-8B69-CA7A-314488356A1A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70917" y="1773539"/>
            <a:ext cx="1802165" cy="1800000"/>
          </a:xfrm>
          <a:prstGeom prst="rect">
            <a:avLst/>
          </a:prstGeom>
        </p:spPr>
      </p:pic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B1ED2724-AD7F-857C-09E5-15086BDB484E}"/>
              </a:ext>
            </a:extLst>
          </p:cNvPr>
          <p:cNvSpPr/>
          <p:nvPr/>
        </p:nvSpPr>
        <p:spPr>
          <a:xfrm>
            <a:off x="490664" y="1467154"/>
            <a:ext cx="6769117" cy="47713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986B5E2-9E56-7F65-02BE-E7BD8721EEA7}"/>
              </a:ext>
            </a:extLst>
          </p:cNvPr>
          <p:cNvSpPr txBox="1"/>
          <p:nvPr/>
        </p:nvSpPr>
        <p:spPr>
          <a:xfrm>
            <a:off x="7042628" y="3173130"/>
            <a:ext cx="1264204" cy="120032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5€</a:t>
            </a:r>
          </a:p>
        </p:txBody>
      </p:sp>
      <p:pic>
        <p:nvPicPr>
          <p:cNvPr id="16" name="Image 15">
            <a:extLst>
              <a:ext uri="{FF2B5EF4-FFF2-40B4-BE49-F238E27FC236}">
                <a16:creationId xmlns:a16="http://schemas.microsoft.com/office/drawing/2014/main" id="{1F87A1D7-E50E-F448-6713-1B0797E009A9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077" y="4006021"/>
            <a:ext cx="1802165" cy="180000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767366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56" y="357033"/>
            <a:ext cx="8771878" cy="973003"/>
          </a:xfrm>
        </p:spPr>
        <p:txBody>
          <a:bodyPr/>
          <a:lstStyle/>
          <a:p>
            <a:r>
              <a:rPr lang="fr-FR" dirty="0"/>
              <a:t>Dessine la monnaie manquante pour faire la somme demandée.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2/6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957FAA05-4E8A-BCF5-9A63-B672BA46AB51}"/>
              </a:ext>
            </a:extLst>
          </p:cNvPr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8371" y="1668495"/>
            <a:ext cx="1802165" cy="1800000"/>
          </a:xfrm>
          <a:prstGeom prst="rect">
            <a:avLst/>
          </a:prstGeom>
        </p:spPr>
      </p:pic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BD66B5DF-D42C-9C5C-28DF-80552EB3F71E}"/>
              </a:ext>
            </a:extLst>
          </p:cNvPr>
          <p:cNvSpPr/>
          <p:nvPr/>
        </p:nvSpPr>
        <p:spPr>
          <a:xfrm>
            <a:off x="490664" y="1467154"/>
            <a:ext cx="6769117" cy="47713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495D92C-F5E4-8052-9F97-88BD9AE9ADFD}"/>
              </a:ext>
            </a:extLst>
          </p:cNvPr>
          <p:cNvSpPr txBox="1"/>
          <p:nvPr/>
        </p:nvSpPr>
        <p:spPr>
          <a:xfrm>
            <a:off x="7042628" y="3173130"/>
            <a:ext cx="1264204" cy="120032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5€</a:t>
            </a:r>
          </a:p>
        </p:txBody>
      </p:sp>
    </p:spTree>
    <p:extLst>
      <p:ext uri="{BB962C8B-B14F-4D97-AF65-F5344CB8AC3E}">
        <p14:creationId xmlns:p14="http://schemas.microsoft.com/office/powerpoint/2010/main" val="171175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2/6</a:t>
            </a:r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53F0A1E7-5034-2AED-D3A0-D7572F40D51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7" t="8881" r="12562" b="3551"/>
          <a:stretch/>
        </p:blipFill>
        <p:spPr>
          <a:xfrm>
            <a:off x="1757516" y="3812226"/>
            <a:ext cx="1833034" cy="194400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B1ED2724-AD7F-857C-09E5-15086BDB484E}"/>
              </a:ext>
            </a:extLst>
          </p:cNvPr>
          <p:cNvSpPr/>
          <p:nvPr/>
        </p:nvSpPr>
        <p:spPr>
          <a:xfrm>
            <a:off x="490664" y="1467154"/>
            <a:ext cx="6769117" cy="47713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6986B5E2-9E56-7F65-02BE-E7BD8721EEA7}"/>
              </a:ext>
            </a:extLst>
          </p:cNvPr>
          <p:cNvSpPr txBox="1"/>
          <p:nvPr/>
        </p:nvSpPr>
        <p:spPr>
          <a:xfrm>
            <a:off x="7042628" y="3173130"/>
            <a:ext cx="1264204" cy="120032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5€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472F45A0-E69B-CB76-3426-B5A51A4DDD73}"/>
              </a:ext>
            </a:extLst>
          </p:cNvPr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8371" y="1668495"/>
            <a:ext cx="1802165" cy="1800000"/>
          </a:xfrm>
          <a:prstGeom prst="rect">
            <a:avLst/>
          </a:prstGeom>
        </p:spPr>
      </p:pic>
      <p:pic>
        <p:nvPicPr>
          <p:cNvPr id="5" name="Image 4">
            <a:extLst>
              <a:ext uri="{FF2B5EF4-FFF2-40B4-BE49-F238E27FC236}">
                <a16:creationId xmlns:a16="http://schemas.microsoft.com/office/drawing/2014/main" id="{12170B29-A14D-CA48-9839-5E48E167B77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7" t="8881" r="12562" b="3551"/>
          <a:stretch/>
        </p:blipFill>
        <p:spPr>
          <a:xfrm>
            <a:off x="4023723" y="3812226"/>
            <a:ext cx="1833034" cy="1944000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521766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56" y="357033"/>
            <a:ext cx="8771878" cy="973003"/>
          </a:xfrm>
        </p:spPr>
        <p:txBody>
          <a:bodyPr/>
          <a:lstStyle/>
          <a:p>
            <a:r>
              <a:rPr lang="fr-FR" dirty="0"/>
              <a:t>Dessine la monnaie manquante pour faire la somme demandée.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3/6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BD66B5DF-D42C-9C5C-28DF-80552EB3F71E}"/>
              </a:ext>
            </a:extLst>
          </p:cNvPr>
          <p:cNvSpPr/>
          <p:nvPr/>
        </p:nvSpPr>
        <p:spPr>
          <a:xfrm>
            <a:off x="490664" y="1467154"/>
            <a:ext cx="6769117" cy="47713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495D92C-F5E4-8052-9F97-88BD9AE9ADFD}"/>
              </a:ext>
            </a:extLst>
          </p:cNvPr>
          <p:cNvSpPr txBox="1"/>
          <p:nvPr/>
        </p:nvSpPr>
        <p:spPr>
          <a:xfrm>
            <a:off x="6690327" y="3177089"/>
            <a:ext cx="1650110" cy="120032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10€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F1346CE-F3B7-02B2-BF21-2365F420C66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567" y="1901037"/>
            <a:ext cx="3207391" cy="1618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6276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>
                <a:solidFill>
                  <a:srgbClr val="C00000"/>
                </a:solidFill>
              </a:rPr>
              <a:t>Correction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5" y="6490150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3/6</a:t>
            </a:r>
          </a:p>
        </p:txBody>
      </p:sp>
      <p:sp>
        <p:nvSpPr>
          <p:cNvPr id="14" name="Rectangle : coins arrondis 13">
            <a:extLst>
              <a:ext uri="{FF2B5EF4-FFF2-40B4-BE49-F238E27FC236}">
                <a16:creationId xmlns:a16="http://schemas.microsoft.com/office/drawing/2014/main" id="{B1ED2724-AD7F-857C-09E5-15086BDB484E}"/>
              </a:ext>
            </a:extLst>
          </p:cNvPr>
          <p:cNvSpPr/>
          <p:nvPr/>
        </p:nvSpPr>
        <p:spPr>
          <a:xfrm>
            <a:off x="490664" y="1467154"/>
            <a:ext cx="6769117" cy="47713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6" name="ZoneTexte 5">
            <a:extLst>
              <a:ext uri="{FF2B5EF4-FFF2-40B4-BE49-F238E27FC236}">
                <a16:creationId xmlns:a16="http://schemas.microsoft.com/office/drawing/2014/main" id="{BD74A8F8-A50B-28E0-709F-8ABC28DB37E1}"/>
              </a:ext>
            </a:extLst>
          </p:cNvPr>
          <p:cNvSpPr txBox="1"/>
          <p:nvPr/>
        </p:nvSpPr>
        <p:spPr>
          <a:xfrm>
            <a:off x="6690327" y="3177089"/>
            <a:ext cx="1650110" cy="120032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10€</a:t>
            </a:r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D9C88D2B-811A-90B2-103E-D47B004A14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567" y="1901037"/>
            <a:ext cx="3207391" cy="1618729"/>
          </a:xfrm>
          <a:prstGeom prst="rect">
            <a:avLst/>
          </a:prstGeom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6153883B-9178-4496-3067-080C8A75A9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00566" y="4107868"/>
            <a:ext cx="3207391" cy="1618729"/>
          </a:xfrm>
          <a:prstGeom prst="rect">
            <a:avLst/>
          </a:prstGeom>
          <a:ln w="28575"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3420562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683EA73-78AF-F0E8-233A-BAAE95157A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56" y="357033"/>
            <a:ext cx="8771878" cy="973003"/>
          </a:xfrm>
        </p:spPr>
        <p:txBody>
          <a:bodyPr/>
          <a:lstStyle/>
          <a:p>
            <a:r>
              <a:rPr lang="fr-FR" dirty="0"/>
              <a:t>Dessine la monnaie manquante pour faire la somme demandée.</a:t>
            </a:r>
          </a:p>
        </p:txBody>
      </p:sp>
      <p:sp>
        <p:nvSpPr>
          <p:cNvPr id="2" name="Espace réservé du texte 2">
            <a:extLst>
              <a:ext uri="{FF2B5EF4-FFF2-40B4-BE49-F238E27FC236}">
                <a16:creationId xmlns:a16="http://schemas.microsoft.com/office/drawing/2014/main" id="{09A1784D-88DF-3711-2F91-D2A1A5A69D05}"/>
              </a:ext>
            </a:extLst>
          </p:cNvPr>
          <p:cNvSpPr txBox="1">
            <a:spLocks/>
          </p:cNvSpPr>
          <p:nvPr/>
        </p:nvSpPr>
        <p:spPr>
          <a:xfrm>
            <a:off x="8471066" y="6515107"/>
            <a:ext cx="672934" cy="367849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Tx/>
              <a:buNone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fr-FR" dirty="0"/>
              <a:t>4/6</a:t>
            </a:r>
          </a:p>
        </p:txBody>
      </p:sp>
      <p:sp>
        <p:nvSpPr>
          <p:cNvPr id="17" name="Rectangle : coins arrondis 16">
            <a:extLst>
              <a:ext uri="{FF2B5EF4-FFF2-40B4-BE49-F238E27FC236}">
                <a16:creationId xmlns:a16="http://schemas.microsoft.com/office/drawing/2014/main" id="{BD66B5DF-D42C-9C5C-28DF-80552EB3F71E}"/>
              </a:ext>
            </a:extLst>
          </p:cNvPr>
          <p:cNvSpPr/>
          <p:nvPr/>
        </p:nvSpPr>
        <p:spPr>
          <a:xfrm>
            <a:off x="490664" y="1467154"/>
            <a:ext cx="6769117" cy="4771350"/>
          </a:xfrm>
          <a:prstGeom prst="roundRect">
            <a:avLst/>
          </a:prstGeom>
          <a:noFill/>
          <a:ln w="28575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0495D92C-F5E4-8052-9F97-88BD9AE9ADFD}"/>
              </a:ext>
            </a:extLst>
          </p:cNvPr>
          <p:cNvSpPr txBox="1"/>
          <p:nvPr/>
        </p:nvSpPr>
        <p:spPr>
          <a:xfrm>
            <a:off x="6690327" y="3177089"/>
            <a:ext cx="1650110" cy="1200329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fr-FR" sz="7200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10€</a:t>
            </a:r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C91AD7BC-BFCF-4921-8E47-D7344EA2BE7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7" t="8881" r="12562" b="3551"/>
          <a:stretch/>
        </p:blipFill>
        <p:spPr>
          <a:xfrm>
            <a:off x="4440993" y="2084229"/>
            <a:ext cx="1080000" cy="1145380"/>
          </a:xfrm>
          <a:prstGeom prst="rect">
            <a:avLst/>
          </a:prstGeom>
          <a:ln w="28575">
            <a:noFill/>
          </a:ln>
        </p:spPr>
      </p:pic>
      <p:pic>
        <p:nvPicPr>
          <p:cNvPr id="8" name="Image 7">
            <a:extLst>
              <a:ext uri="{FF2B5EF4-FFF2-40B4-BE49-F238E27FC236}">
                <a16:creationId xmlns:a16="http://schemas.microsoft.com/office/drawing/2014/main" id="{ECFEEE8B-96D9-47A5-BCFA-F4046B4925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1862" y="1774215"/>
            <a:ext cx="3207391" cy="1618729"/>
          </a:xfrm>
          <a:prstGeom prst="rect">
            <a:avLst/>
          </a:prstGeom>
        </p:spPr>
      </p:pic>
      <p:pic>
        <p:nvPicPr>
          <p:cNvPr id="3" name="Image 2">
            <a:extLst>
              <a:ext uri="{FF2B5EF4-FFF2-40B4-BE49-F238E27FC236}">
                <a16:creationId xmlns:a16="http://schemas.microsoft.com/office/drawing/2014/main" id="{BA5CF65A-9E41-4830-BC05-9B9C056F9268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287" t="8881" r="12562" b="3551"/>
          <a:stretch/>
        </p:blipFill>
        <p:spPr>
          <a:xfrm>
            <a:off x="5662733" y="2084229"/>
            <a:ext cx="1080000" cy="1145380"/>
          </a:xfrm>
          <a:prstGeom prst="rect">
            <a:avLst/>
          </a:prstGeom>
          <a:ln w="28575">
            <a:noFill/>
          </a:ln>
        </p:spPr>
      </p:pic>
    </p:spTree>
    <p:extLst>
      <p:ext uri="{BB962C8B-B14F-4D97-AF65-F5344CB8AC3E}">
        <p14:creationId xmlns:p14="http://schemas.microsoft.com/office/powerpoint/2010/main" val="18720599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117</TotalTime>
  <Words>118</Words>
  <Application>Microsoft Office PowerPoint</Application>
  <PresentationFormat>Affichage à l'écran (4:3)</PresentationFormat>
  <Paragraphs>39</Paragraphs>
  <Slides>14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14</vt:i4>
      </vt:variant>
    </vt:vector>
  </HeadingPairs>
  <TitlesOfParts>
    <vt:vector size="19" baseType="lpstr">
      <vt:lpstr>Arial</vt:lpstr>
      <vt:lpstr>Calibri</vt:lpstr>
      <vt:lpstr>Wingdings</vt:lpstr>
      <vt:lpstr>Wingdings 3</vt:lpstr>
      <vt:lpstr>Thème Office</vt:lpstr>
      <vt:lpstr>Présentation PowerPoint</vt:lpstr>
      <vt:lpstr>Présentation PowerPoint</vt:lpstr>
      <vt:lpstr>Dessine la monnaie manquante pour faire la somme demandée.</vt:lpstr>
      <vt:lpstr>Correction</vt:lpstr>
      <vt:lpstr>Dessine la monnaie manquante pour faire la somme demandée.</vt:lpstr>
      <vt:lpstr>Correction</vt:lpstr>
      <vt:lpstr>Dessine la monnaie manquante pour faire la somme demandée.</vt:lpstr>
      <vt:lpstr>Correction</vt:lpstr>
      <vt:lpstr>Dessine la monnaie manquante pour faire la somme demandée.</vt:lpstr>
      <vt:lpstr>Correction</vt:lpstr>
      <vt:lpstr>Dessine la monnaie manquante pour faire la somme demandée.</vt:lpstr>
      <vt:lpstr>Correction</vt:lpstr>
      <vt:lpstr>Dessine la monnaie manquante pour faire la somme demandée.</vt:lpstr>
      <vt:lpstr>Correction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MHM</dc:creator>
  <cp:lastModifiedBy>Marie DE NICOLO</cp:lastModifiedBy>
  <cp:revision>27</cp:revision>
  <dcterms:created xsi:type="dcterms:W3CDTF">2023-05-24T12:52:04Z</dcterms:created>
  <dcterms:modified xsi:type="dcterms:W3CDTF">2025-08-12T13:33:30Z</dcterms:modified>
</cp:coreProperties>
</file>